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8" r:id="rId3"/>
    <p:sldId id="259" r:id="rId4"/>
    <p:sldId id="260" r:id="rId5"/>
    <p:sldId id="261" r:id="rId6"/>
    <p:sldId id="267" r:id="rId7"/>
    <p:sldId id="268" r:id="rId8"/>
    <p:sldId id="269" r:id="rId9"/>
    <p:sldId id="262" r:id="rId10"/>
    <p:sldId id="270" r:id="rId11"/>
    <p:sldId id="271" r:id="rId12"/>
    <p:sldId id="272" r:id="rId13"/>
    <p:sldId id="273" r:id="rId14"/>
    <p:sldId id="265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66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7" d="100"/>
          <a:sy n="77" d="100"/>
        </p:scale>
        <p:origin x="83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en-GB"/>
              <a:t>email will sent from firebase system for email verification. after the link is click it will open in a browser and verify the email successfully. without email verification user can’t login the system.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10A267-1E86-4FD2-8048-E8FB946B47B9}" type="datetimeFigureOut">
              <a:rPr lang="en-US" smtClean="0"/>
              <a:t>05/10/25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0E34240-6B66-412B-A10F-A2AE9F3946F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munurRoshid14/EasyFix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797" y="0"/>
            <a:ext cx="1967063" cy="19670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523148" y="1866507"/>
            <a:ext cx="91457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3600" dirty="0"/>
              <a:t>Mobile Application Development</a:t>
            </a:r>
            <a:endParaRPr lang="en-GB" sz="2000" dirty="0"/>
          </a:p>
        </p:txBody>
      </p:sp>
      <p:sp>
        <p:nvSpPr>
          <p:cNvPr id="8" name="TextBox 7"/>
          <p:cNvSpPr txBox="1"/>
          <p:nvPr/>
        </p:nvSpPr>
        <p:spPr>
          <a:xfrm>
            <a:off x="3822749" y="2630079"/>
            <a:ext cx="407515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/>
              <a:t>Course Code:CSE-410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76400" y="4773178"/>
            <a:ext cx="176439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Presented By: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028669" y="5456778"/>
            <a:ext cx="7258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Mamunur Roshid (371)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93821" y="3643303"/>
            <a:ext cx="420435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Service Finder App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Complete Profile Page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19882" y="133529"/>
            <a:ext cx="2950720" cy="67244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2786" y="133529"/>
            <a:ext cx="2898576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Complete Profile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22719" b="28484"/>
          <a:stretch>
            <a:fillRect/>
          </a:stretch>
        </p:blipFill>
        <p:spPr>
          <a:xfrm>
            <a:off x="1203498" y="1755742"/>
            <a:ext cx="3429000" cy="334651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rcRect t="28147" b="25602"/>
          <a:stretch>
            <a:fillRect/>
          </a:stretch>
        </p:blipFill>
        <p:spPr>
          <a:xfrm>
            <a:off x="6775909" y="1930400"/>
            <a:ext cx="3429000" cy="317185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1703119" y="5102258"/>
            <a:ext cx="2133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Service Taker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426765" y="5056694"/>
            <a:ext cx="2778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Service Provider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View Profile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668" y="179110"/>
            <a:ext cx="3429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95281" y="179110"/>
            <a:ext cx="3429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Edit Profile Feature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7369" y="0"/>
            <a:ext cx="2995017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71340" y="1949254"/>
            <a:ext cx="8114722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Can update Bio Description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Can update phone number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Can update Location feature by one click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Change any info except email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Service Feature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334" y="1930400"/>
            <a:ext cx="757717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Get Service Provider by one click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High Rating service provider will appear first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Fast searching by firebase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Dynamic result list by selecting radius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4002" y="-31423"/>
            <a:ext cx="288786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Service Cont.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1463" y="122548"/>
            <a:ext cx="2973586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371" y="0"/>
            <a:ext cx="214312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 Service Cont.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51842" y="63893"/>
            <a:ext cx="3429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3283" y="63893"/>
            <a:ext cx="3429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Provider Dashboard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5668" y="0"/>
            <a:ext cx="3429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72733" y="0"/>
            <a:ext cx="3429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Provider Dashboard Cont.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6334" y="128833"/>
            <a:ext cx="3429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0175" y="128833"/>
            <a:ext cx="3429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Taker Dashboard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00" y="0"/>
            <a:ext cx="3429000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666" y="0"/>
            <a:ext cx="3429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Problem Statement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1864656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People Depend on Third Party for Service</a:t>
            </a:r>
          </a:p>
          <a:p>
            <a:r>
              <a:rPr lang="en-US" sz="2800" dirty="0">
                <a:solidFill>
                  <a:schemeClr val="tx2"/>
                </a:solidFill>
              </a:rPr>
              <a:t>Causes Relatively High Cost</a:t>
            </a:r>
          </a:p>
          <a:p>
            <a:r>
              <a:rPr lang="en-US" sz="2800" dirty="0">
                <a:solidFill>
                  <a:schemeClr val="tx2"/>
                </a:solidFill>
              </a:rPr>
              <a:t>R</a:t>
            </a:r>
            <a:r>
              <a:rPr lang="en-US" sz="2800" dirty="0">
                <a:solidFill>
                  <a:schemeClr val="tx2"/>
                </a:solidFill>
                <a:effectLst/>
              </a:rPr>
              <a:t>educed earnings for service providers</a:t>
            </a:r>
            <a:endParaRPr lang="en-US" sz="2800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Give Rating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0098" y="0"/>
            <a:ext cx="3429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666" y="0"/>
            <a:ext cx="3429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848"/>
            <a:ext cx="12192000" cy="627094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860"/>
            <a:ext cx="12192000" cy="6356279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1103"/>
            <a:ext cx="12192000" cy="627579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4380"/>
            <a:ext cx="12192000" cy="6129239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75F4D1-1D4F-A75F-0882-7A1D0AC58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Repository Link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7D5249-5EBE-A56B-2176-838E38AE22B1}"/>
              </a:ext>
            </a:extLst>
          </p:cNvPr>
          <p:cNvSpPr txBox="1"/>
          <p:nvPr/>
        </p:nvSpPr>
        <p:spPr>
          <a:xfrm>
            <a:off x="1527142" y="3007151"/>
            <a:ext cx="7802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hlinkClick r:id="rId2"/>
              </a:rPr>
              <a:t>https://github.com/mamunurRoshid14/EasyFix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205340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3578" y="1142494"/>
            <a:ext cx="8596668" cy="388077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8000" dirty="0"/>
          </a:p>
          <a:p>
            <a:pPr marL="0" indent="0" algn="ctr">
              <a:buNone/>
            </a:pPr>
            <a:r>
              <a:rPr lang="en-US" sz="8000" dirty="0"/>
              <a:t>THANK YOU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/>
              <a:t>Our Solution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Remove the third party and make direct communication between service provider and service taker so that people get service in low price and service provider earn more.</a:t>
            </a:r>
          </a:p>
          <a:p>
            <a:endParaRPr lang="en-US" sz="28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App Main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800519"/>
            <a:ext cx="8596668" cy="4543719"/>
          </a:xfrm>
        </p:spPr>
        <p:txBody>
          <a:bodyPr>
            <a:normAutofit fontScale="70000" lnSpcReduction="20000"/>
          </a:bodyPr>
          <a:lstStyle/>
          <a:p>
            <a:r>
              <a:rPr lang="en-US" sz="2800" dirty="0"/>
              <a:t>Secured Signup and Login System</a:t>
            </a:r>
          </a:p>
          <a:p>
            <a:r>
              <a:rPr lang="en-US" sz="2800" dirty="0"/>
              <a:t>Reset Password Feature</a:t>
            </a:r>
          </a:p>
          <a:p>
            <a:r>
              <a:rPr lang="en-US" sz="2800" dirty="0"/>
              <a:t>Find service provider around current location</a:t>
            </a:r>
          </a:p>
          <a:p>
            <a:r>
              <a:rPr lang="en-US" sz="2800" dirty="0"/>
              <a:t>Direct Contact with the provider</a:t>
            </a:r>
          </a:p>
          <a:p>
            <a:r>
              <a:rPr lang="en-US" sz="2800" dirty="0"/>
              <a:t>Give Rating and Feedback</a:t>
            </a:r>
          </a:p>
          <a:p>
            <a:r>
              <a:rPr lang="en-US" sz="2800" dirty="0"/>
              <a:t>Update user profile</a:t>
            </a:r>
          </a:p>
          <a:p>
            <a:r>
              <a:rPr lang="en-US" sz="2800" dirty="0"/>
              <a:t>Administration feature from firebase</a:t>
            </a:r>
          </a:p>
          <a:p>
            <a:r>
              <a:rPr lang="en-US" sz="2800" dirty="0"/>
              <a:t>View Rating and Review</a:t>
            </a:r>
          </a:p>
          <a:p>
            <a:r>
              <a:rPr lang="en-US" sz="2800" dirty="0"/>
              <a:t>Place Order</a:t>
            </a:r>
          </a:p>
          <a:p>
            <a:r>
              <a:rPr lang="en-US" sz="2800" dirty="0"/>
              <a:t>Confirm Order, Decline Order</a:t>
            </a:r>
          </a:p>
          <a:p>
            <a:r>
              <a:rPr lang="en-US" sz="2800" dirty="0"/>
              <a:t>Get Direction on Google Map</a:t>
            </a:r>
          </a:p>
          <a:p>
            <a:r>
              <a:rPr lang="en-US" sz="2800" dirty="0"/>
              <a:t>Give Rating and Review</a:t>
            </a:r>
          </a:p>
          <a:p>
            <a:endParaRPr lang="en-US" sz="2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Signup Feature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7334" y="2234153"/>
            <a:ext cx="469594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Firebase Auth is used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Email verification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No fake user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3200" dirty="0"/>
              <a:t>Interactive Design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6410" y="0"/>
            <a:ext cx="3429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 Up Feature Cont.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49253" y="0"/>
            <a:ext cx="3442747" cy="68854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7205" y="27494"/>
            <a:ext cx="3432048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Login Feature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6420" y="0"/>
            <a:ext cx="3429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5801" y="2450967"/>
            <a:ext cx="577863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Remember Me Feature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Navigation Button for Sign Up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800" dirty="0"/>
              <a:t>Navigation Button for Forget Password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Forget Password Feature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3000" y="1270000"/>
            <a:ext cx="3429000" cy="6858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4985" y="1270000"/>
            <a:ext cx="3429000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450" y="1270000"/>
            <a:ext cx="3429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Dashboard for New User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009" y="1498601"/>
            <a:ext cx="3429000" cy="6858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4</TotalTime>
  <Words>290</Words>
  <Application>Microsoft Office PowerPoint</Application>
  <PresentationFormat>Widescreen</PresentationFormat>
  <Paragraphs>62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Calibri</vt:lpstr>
      <vt:lpstr>Trebuchet MS</vt:lpstr>
      <vt:lpstr>Wingdings</vt:lpstr>
      <vt:lpstr>Wingdings 3</vt:lpstr>
      <vt:lpstr>Facet</vt:lpstr>
      <vt:lpstr>PowerPoint Presentation</vt:lpstr>
      <vt:lpstr>Problem Statement</vt:lpstr>
      <vt:lpstr>Our Solution</vt:lpstr>
      <vt:lpstr>App Main Features</vt:lpstr>
      <vt:lpstr>Signup Feature</vt:lpstr>
      <vt:lpstr>Sign Up Feature Cont.</vt:lpstr>
      <vt:lpstr>Login Feature</vt:lpstr>
      <vt:lpstr>Forget Password Feature</vt:lpstr>
      <vt:lpstr>Dashboard for New User</vt:lpstr>
      <vt:lpstr>Complete Profile Page</vt:lpstr>
      <vt:lpstr>After Complete Profile</vt:lpstr>
      <vt:lpstr>View Profile</vt:lpstr>
      <vt:lpstr>Edit Profile Feature</vt:lpstr>
      <vt:lpstr>Find Service Feature</vt:lpstr>
      <vt:lpstr>Find Service Cont.</vt:lpstr>
      <vt:lpstr>Find Service Cont.</vt:lpstr>
      <vt:lpstr>Provider Dashboard</vt:lpstr>
      <vt:lpstr>Provider Dashboard Cont.</vt:lpstr>
      <vt:lpstr>Taker Dashboard</vt:lpstr>
      <vt:lpstr>Give Rating</vt:lpstr>
      <vt:lpstr>PowerPoint Presentation</vt:lpstr>
      <vt:lpstr>PowerPoint Presentation</vt:lpstr>
      <vt:lpstr>PowerPoint Presentation</vt:lpstr>
      <vt:lpstr>PowerPoint Presentation</vt:lpstr>
      <vt:lpstr>Github Repository Link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Mamun Roshid</dc:creator>
  <cp:lastModifiedBy>Mamunur Roshid</cp:lastModifiedBy>
  <cp:revision>31</cp:revision>
  <dcterms:created xsi:type="dcterms:W3CDTF">2024-12-10T22:03:00Z</dcterms:created>
  <dcterms:modified xsi:type="dcterms:W3CDTF">2025-05-09T19:32:47Z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B4167E7B1A774E938847022D48A4E201_12</vt:lpwstr>
  </property>
  <property fmtid="{D5CDD505-2E9C-101B-9397-08002B2CF9AE}" pid="3" name="KSOProductBuildVer">
    <vt:lpwstr>2057-12.2.0.18639</vt:lpwstr>
  </property>
</Properties>
</file>

<file path=docProps/thumbnail.jpeg>
</file>